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59" r:id="rId8"/>
    <p:sldId id="264" r:id="rId9"/>
    <p:sldId id="265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SCOTT" initials="KS" lastIdx="1" clrIdx="0">
    <p:extLst>
      <p:ext uri="{19B8F6BF-5375-455C-9EA6-DF929625EA0E}">
        <p15:presenceInfo xmlns:p15="http://schemas.microsoft.com/office/powerpoint/2012/main" userId="S-1-5-21-3634439344-1309458481-2676974728-101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AE7EB-2C1F-41B6-87A9-B2C0DFDA25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F55EFA-C4A0-4F38-ACF5-FBEF716A5C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4B256-7693-416F-A84D-58BCCC928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451E-C8A3-4132-8253-3FA65CBD7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00404-FCE3-423A-97DB-1A81307BF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475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D17B-AE51-473D-8561-D7F6D8471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1301F-2B1C-4026-BF50-80E493323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D34A9-00EA-41F8-9354-3CCEA8F2A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3BFC1-E52A-4C8A-9C7E-7692CC649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E1B82-AFAF-406E-B479-759165B3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680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FDB1E-B57C-4AB1-8C96-463CD0C70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2C78B-5224-4D7C-8D97-BEC823B8A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1D7B3-486F-49DF-8AB7-B91178299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AE65FB-5CB7-4B5C-9B63-DCB9E545C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E3F0-488F-4995-9511-A598826C7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6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EA0AF-4663-43AA-8223-CCBC6552F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46B1F-EB26-4AED-B6F6-450C02055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4700BB-9272-4CF1-AD11-391FF10C1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0D48C4-61D1-4FF8-B33B-B5B0A321B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D2C864-6697-465A-B549-FF415C3D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67D6C7-8E04-4EDD-9F26-32F1D17C6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396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E4FAD-91D4-4240-9A99-76B867937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978D8-F1E1-4CD5-8893-4676A9AB2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CA952-F58E-4945-8C02-A64C944CEB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72C998-9C13-441A-A989-039169C951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939037-91F1-4F3E-9DBF-322E1F4C1F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DE217B-8FE8-49D2-B6BD-7A219C25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A02913-98B2-43F8-B9F4-3ADEC059D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E8EB7D-0268-4CA2-A24A-4C9A4B7E1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51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B4C1B-BB5F-4CCE-8384-9FDC247C1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4EA2D6-5693-4942-A8AA-C5BC566D9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566CA5-5E05-4292-809E-9467206D7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7E9EAE-1AB9-4686-BBC2-0661AA311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419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0060-9E76-41BF-B62F-B409EBB58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C554FD-9615-43E5-AFF8-BA39EB3C7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611947-137F-4286-8FFF-22978B1FA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81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199C6-BC1B-48D1-A4A7-FF7315A5B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3471E-4786-4EE3-AE5E-3BADB4163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5E9D9-BB54-4321-A556-B0EC1958B4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DBD2F-3B30-403D-ABF8-22B3109DD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B081C9-5E67-4343-9136-C0B648FAD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CBA353-7DB7-4E7C-B758-3D48CE571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95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B3BDD-E880-483F-A81F-FC930D5B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99C2D0-6E61-4D07-A0F5-7FD1B3CF29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567CCF-6EAC-4206-8B96-DCB78C2295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44C81E-0187-4A90-87CF-6EBA99A14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393B34-8AEB-451C-810A-9FA4A53B3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C12E4-A066-401F-B0AD-A6D833CD8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732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06E91-43A3-43E5-B742-A4DD4ED0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11E548-0014-4074-92D2-D57DE09B92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496E6-E2D0-4781-B09E-145C6261A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08647-D01C-4E92-B17F-1767B252A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45F12-C025-4712-B6D8-A74B7AD37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76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9FE3D8-0F85-4140-8760-53D07AC345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87C956-D6DF-45FD-9D7C-F2BE8E9CE8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8B5D9-7BBA-4F4D-AE88-8D33E01BA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B4E75-6344-4131-8C9B-AD8D18936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53C23A-D250-42A0-B255-64F139899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91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B75E32-3435-4B37-9F5C-435676711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486AE8-1180-40BE-9AD7-9357D367E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2F31B-CD9B-45E2-8DDA-D80AA4AC41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C73FE-2C1F-4D77-9DB1-6434077B2018}" type="datetimeFigureOut">
              <a:rPr lang="en-GB" smtClean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A69ED-44CC-43BF-AA14-45E06A8CBA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6784D-8D34-400C-91CB-934CD62ADD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00EAA-9C14-4330-8E56-9404627F7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732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Jmjozslrdt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AAF5D-2E59-418F-AE90-850C119C70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Door Moments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195259-2E20-4A9F-811C-FAB2C6E827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46131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Twinkl" panose="02000000000000000000" pitchFamily="2" charset="0"/>
              </a:rPr>
              <a:t>How do others feel?</a:t>
            </a:r>
          </a:p>
        </p:txBody>
      </p:sp>
    </p:spTree>
    <p:extLst>
      <p:ext uri="{BB962C8B-B14F-4D97-AF65-F5344CB8AC3E}">
        <p14:creationId xmlns:p14="http://schemas.microsoft.com/office/powerpoint/2010/main" val="3296178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E2D12-865C-4F6E-9229-C78B2F779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535" y="108601"/>
            <a:ext cx="10515600" cy="1325563"/>
          </a:xfrm>
        </p:spPr>
        <p:txBody>
          <a:bodyPr/>
          <a:lstStyle/>
          <a:p>
            <a:r>
              <a:rPr lang="en-GB" dirty="0"/>
              <a:t>What might faith look like? 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E81DC864-C787-4D43-93BE-F061877B8F9C}"/>
              </a:ext>
            </a:extLst>
          </p:cNvPr>
          <p:cNvSpPr/>
          <p:nvPr/>
        </p:nvSpPr>
        <p:spPr>
          <a:xfrm>
            <a:off x="356135" y="1434164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DBA7E8B4-EE45-426E-B706-9DFADEEF9C1A}"/>
              </a:ext>
            </a:extLst>
          </p:cNvPr>
          <p:cNvSpPr/>
          <p:nvPr/>
        </p:nvSpPr>
        <p:spPr>
          <a:xfrm>
            <a:off x="701482" y="3573225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961F337A-2B03-41F8-9234-55B1D3F22FBE}"/>
              </a:ext>
            </a:extLst>
          </p:cNvPr>
          <p:cNvSpPr/>
          <p:nvPr/>
        </p:nvSpPr>
        <p:spPr>
          <a:xfrm>
            <a:off x="3463932" y="1715484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FB4808EC-C713-4B8D-BD3F-4FB88FBDBC5F}"/>
              </a:ext>
            </a:extLst>
          </p:cNvPr>
          <p:cNvSpPr/>
          <p:nvPr/>
        </p:nvSpPr>
        <p:spPr>
          <a:xfrm>
            <a:off x="3463932" y="4457630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F02CBD1C-F1C3-412A-B249-167657478E4E}"/>
              </a:ext>
            </a:extLst>
          </p:cNvPr>
          <p:cNvSpPr/>
          <p:nvPr/>
        </p:nvSpPr>
        <p:spPr>
          <a:xfrm>
            <a:off x="6378782" y="1217449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49BCF3F1-E6EC-45AD-93D9-1285F4E33CB0}"/>
              </a:ext>
            </a:extLst>
          </p:cNvPr>
          <p:cNvSpPr/>
          <p:nvPr/>
        </p:nvSpPr>
        <p:spPr>
          <a:xfrm>
            <a:off x="9293632" y="292143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A8B06705-23A3-4A08-923A-C04316FCEBD3}"/>
              </a:ext>
            </a:extLst>
          </p:cNvPr>
          <p:cNvSpPr/>
          <p:nvPr/>
        </p:nvSpPr>
        <p:spPr>
          <a:xfrm>
            <a:off x="6378782" y="3251602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870EE7F1-95CE-47BE-B690-4E3E5A23A1AD}"/>
              </a:ext>
            </a:extLst>
          </p:cNvPr>
          <p:cNvSpPr/>
          <p:nvPr/>
        </p:nvSpPr>
        <p:spPr>
          <a:xfrm>
            <a:off x="9293632" y="2359469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69901044-E2C8-4531-B3F4-EB1CB5C94D2F}"/>
              </a:ext>
            </a:extLst>
          </p:cNvPr>
          <p:cNvSpPr/>
          <p:nvPr/>
        </p:nvSpPr>
        <p:spPr>
          <a:xfrm>
            <a:off x="8788469" y="4614990"/>
            <a:ext cx="2762450" cy="1850611"/>
          </a:xfrm>
          <a:prstGeom prst="wedgeEllipseCallout">
            <a:avLst>
              <a:gd name="adj1" fmla="val -51158"/>
              <a:gd name="adj2" fmla="val 643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223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DF950C-002E-449F-9EDB-829C04FDDC00}"/>
              </a:ext>
            </a:extLst>
          </p:cNvPr>
          <p:cNvSpPr/>
          <p:nvPr/>
        </p:nvSpPr>
        <p:spPr>
          <a:xfrm>
            <a:off x="3783435" y="2782669"/>
            <a:ext cx="42951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What do you notice about these pictures? </a:t>
            </a:r>
          </a:p>
          <a:p>
            <a:r>
              <a:rPr lang="en-GB" sz="2400" dirty="0">
                <a:latin typeface="Twinkl" panose="02000000000000000000" pitchFamily="2" charset="0"/>
              </a:rPr>
              <a:t>How would it make us feel if this happened to us?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51723E-F23F-448E-B846-B2FC6B1C6E61}"/>
              </a:ext>
            </a:extLst>
          </p:cNvPr>
          <p:cNvSpPr txBox="1"/>
          <p:nvPr/>
        </p:nvSpPr>
        <p:spPr>
          <a:xfrm>
            <a:off x="1367405" y="721453"/>
            <a:ext cx="80702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" panose="02000000000000000000" pitchFamily="2" charset="0"/>
              </a:rPr>
              <a:t>Is faith a feeling</a:t>
            </a:r>
            <a:r>
              <a:rPr lang="en-GB" sz="2400" dirty="0"/>
              <a:t>?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DE3411-01E2-48F1-8720-F7C69818A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172" y="1870613"/>
            <a:ext cx="2985243" cy="20019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CCBC19-DBC0-40FC-952C-7BE366A9E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1544" y="2381128"/>
            <a:ext cx="3547865" cy="23788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D19466-C735-49C8-831D-86D121C718B1}"/>
              </a:ext>
            </a:extLst>
          </p:cNvPr>
          <p:cNvSpPr txBox="1"/>
          <p:nvPr/>
        </p:nvSpPr>
        <p:spPr>
          <a:xfrm>
            <a:off x="981512" y="4759996"/>
            <a:ext cx="461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" panose="02000000000000000000" pitchFamily="2" charset="0"/>
              </a:rPr>
              <a:t>Who has faith? </a:t>
            </a:r>
          </a:p>
        </p:txBody>
      </p:sp>
    </p:spTree>
    <p:extLst>
      <p:ext uri="{BB962C8B-B14F-4D97-AF65-F5344CB8AC3E}">
        <p14:creationId xmlns:p14="http://schemas.microsoft.com/office/powerpoint/2010/main" val="1075887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AF228-4A09-4528-B960-62CD69C2FE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164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A message of faith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B812C7-F0AE-47B9-A5E4-FA19E6A0A0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94691"/>
            <a:ext cx="9144000" cy="1297133"/>
          </a:xfrm>
        </p:spPr>
        <p:txBody>
          <a:bodyPr/>
          <a:lstStyle/>
          <a:p>
            <a:r>
              <a:rPr lang="en-GB" dirty="0"/>
              <a:t>If you could send a message of faith what would it say? </a:t>
            </a:r>
          </a:p>
          <a:p>
            <a:r>
              <a:rPr lang="en-GB" dirty="0"/>
              <a:t>Who would it be for?</a:t>
            </a:r>
          </a:p>
          <a:p>
            <a:endParaRPr lang="en-GB" dirty="0"/>
          </a:p>
        </p:txBody>
      </p:sp>
      <p:pic>
        <p:nvPicPr>
          <p:cNvPr id="1026" name="Picture 2" descr="Kite Flying Sky Royalty-free Stock Vector Images and Clip Art">
            <a:extLst>
              <a:ext uri="{FF2B5EF4-FFF2-40B4-BE49-F238E27FC236}">
                <a16:creationId xmlns:a16="http://schemas.microsoft.com/office/drawing/2014/main" id="{7599D0B5-E352-431B-9900-C2E48BE93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8155">
            <a:off x="457199" y="2795297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lying kites. Watercolour painting by Coolarts223 on DeviantArt">
            <a:extLst>
              <a:ext uri="{FF2B5EF4-FFF2-40B4-BE49-F238E27FC236}">
                <a16:creationId xmlns:a16="http://schemas.microsoft.com/office/drawing/2014/main" id="{7268588F-78E0-4048-B747-2A1F9CBFA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1244">
            <a:off x="8000301" y="3730786"/>
            <a:ext cx="3428999" cy="22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ite,wind,autumn,tail,black - free image from needpix.com">
            <a:extLst>
              <a:ext uri="{FF2B5EF4-FFF2-40B4-BE49-F238E27FC236}">
                <a16:creationId xmlns:a16="http://schemas.microsoft.com/office/drawing/2014/main" id="{4CC0A233-FC7D-4E97-AF1B-C96D14359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522" y="3693964"/>
            <a:ext cx="3222413" cy="275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229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D0272-0D72-40D5-9F52-15BF02289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Don’t forget to Remember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A9F8C-ED9A-49D2-99F3-54CF4D185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891" y="1400961"/>
            <a:ext cx="5506218" cy="502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69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3BDE6-CACB-47E0-8632-A379EF6558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91663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Having faith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AC4274-B7F7-4B79-851D-3071A9CBB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2865" y="2114025"/>
            <a:ext cx="5137738" cy="419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18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EB44E1-F33F-4D3A-B2B3-9F70B6E53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705" y="1514548"/>
            <a:ext cx="3238952" cy="206721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B050A36-2EDC-443A-A181-088F50F03A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10156" y="146688"/>
            <a:ext cx="7050328" cy="12136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" panose="02000000000000000000" pitchFamily="2" charset="0"/>
              </a:rPr>
              <a:t>Connecting to others. </a:t>
            </a:r>
            <a:br>
              <a:rPr lang="en-GB" sz="4000" dirty="0">
                <a:latin typeface="Twinkl" panose="02000000000000000000" pitchFamily="2" charset="0"/>
              </a:rPr>
            </a:br>
            <a:r>
              <a:rPr lang="en-GB" sz="4000" dirty="0">
                <a:latin typeface="Twinkl" panose="02000000000000000000" pitchFamily="2" charset="0"/>
              </a:rPr>
              <a:t>How are connected to others?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9F9E82-607E-4DCE-877A-919E4CADA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3318" y="1657442"/>
            <a:ext cx="3200847" cy="192431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637458A-B679-4A59-AE05-59BDD1CB3AF7}"/>
              </a:ext>
            </a:extLst>
          </p:cNvPr>
          <p:cNvSpPr/>
          <p:nvPr/>
        </p:nvSpPr>
        <p:spPr>
          <a:xfrm>
            <a:off x="6048918" y="535612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Adorable Kids and Dogs Growing Up Together | The Dodo Soulmates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7B7AB1-A87F-4681-B73A-29997D528A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8191" y="3982384"/>
            <a:ext cx="2608855" cy="202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07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2A5B0-CA0A-4DE5-81D6-72FF60CE34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9233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" panose="02000000000000000000" pitchFamily="2" charset="0"/>
              </a:rPr>
              <a:t>Who do you have faith in?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C4B93A-1A58-4B4E-AF13-A886B6E9B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471" y="2405860"/>
            <a:ext cx="3307548" cy="2480661"/>
          </a:xfrm>
          <a:prstGeom prst="rect">
            <a:avLst/>
          </a:prstGeom>
        </p:spPr>
      </p:pic>
      <p:pic>
        <p:nvPicPr>
          <p:cNvPr id="3074" name="Picture 2" descr="Muslim Woman Pray Images | Free Photos ...">
            <a:extLst>
              <a:ext uri="{FF2B5EF4-FFF2-40B4-BE49-F238E27FC236}">
                <a16:creationId xmlns:a16="http://schemas.microsoft.com/office/drawing/2014/main" id="{6AB5580B-5184-4652-852C-1AEE5A7F0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660" y="2405860"/>
            <a:ext cx="3546751" cy="236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 man standing in front of an open door. Light in the dark tunnel,  religion. - PICRYL - Public Domain Media Search Engine Public Domain Image">
            <a:extLst>
              <a:ext uri="{FF2B5EF4-FFF2-40B4-BE49-F238E27FC236}">
                <a16:creationId xmlns:a16="http://schemas.microsoft.com/office/drawing/2014/main" id="{C7059758-7F46-4626-8997-7E0666949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495" y="2602996"/>
            <a:ext cx="3619034" cy="196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258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9308D-6D66-44FB-8075-708AD67979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3332" y="417688"/>
            <a:ext cx="9144000" cy="2387600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Can you put your faith in someone else's hands? </a:t>
            </a:r>
          </a:p>
        </p:txBody>
      </p:sp>
      <p:pic>
        <p:nvPicPr>
          <p:cNvPr id="4098" name="Picture 2" descr="File:Ghanaian kid playing Blind Fold game often referred to as &quot;Jack Where  are you?&quot; with friends.jpg - Wikimedia Commons">
            <a:extLst>
              <a:ext uri="{FF2B5EF4-FFF2-40B4-BE49-F238E27FC236}">
                <a16:creationId xmlns:a16="http://schemas.microsoft.com/office/drawing/2014/main" id="{7C7089C6-61D9-43F8-A9C6-E29C13198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708" y="3509963"/>
            <a:ext cx="5572853" cy="276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771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03AD6-CB51-46B5-8C30-6B730FB9D7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17498"/>
          </a:xfrm>
        </p:spPr>
        <p:txBody>
          <a:bodyPr/>
          <a:lstStyle/>
          <a:p>
            <a:r>
              <a:rPr lang="en-GB" dirty="0"/>
              <a:t>A Seed of Faith </a:t>
            </a:r>
          </a:p>
        </p:txBody>
      </p:sp>
      <p:pic>
        <p:nvPicPr>
          <p:cNvPr id="5122" name="Picture 2" descr="A Seed of Faith Children's Book">
            <a:extLst>
              <a:ext uri="{FF2B5EF4-FFF2-40B4-BE49-F238E27FC236}">
                <a16:creationId xmlns:a16="http://schemas.microsoft.com/office/drawing/2014/main" id="{5E45B868-E6AF-42BB-A04D-A5F77BA6F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052" y="2239861"/>
            <a:ext cx="3603246" cy="353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558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091B4-C9BF-49AA-9ABA-A8FE91EAF4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74885"/>
          </a:xfrm>
        </p:spPr>
        <p:txBody>
          <a:bodyPr/>
          <a:lstStyle/>
          <a:p>
            <a:r>
              <a:rPr lang="en-GB" dirty="0"/>
              <a:t>Reflection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56409E-E649-4379-8D13-AB04A1A402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01119"/>
            <a:ext cx="9144000" cy="2893670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What does having faith mean to you?</a:t>
            </a:r>
          </a:p>
          <a:p>
            <a:endParaRPr lang="en-GB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How did today make you feel?</a:t>
            </a:r>
          </a:p>
          <a:p>
            <a:endParaRPr lang="en-GB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What would it be like if we didn’t have faith?  </a:t>
            </a:r>
          </a:p>
        </p:txBody>
      </p:sp>
    </p:spTree>
    <p:extLst>
      <p:ext uri="{BB962C8B-B14F-4D97-AF65-F5344CB8AC3E}">
        <p14:creationId xmlns:p14="http://schemas.microsoft.com/office/powerpoint/2010/main" val="4095389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142</Words>
  <Application>Microsoft Office PowerPoint</Application>
  <PresentationFormat>Widescreen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Twinkl</vt:lpstr>
      <vt:lpstr>Office Theme</vt:lpstr>
      <vt:lpstr>Door Moments </vt:lpstr>
      <vt:lpstr>What might faith look like? </vt:lpstr>
      <vt:lpstr>PowerPoint Presentation</vt:lpstr>
      <vt:lpstr>A message of faith</vt:lpstr>
      <vt:lpstr>Don’t forget to Remember </vt:lpstr>
      <vt:lpstr>Having faith</vt:lpstr>
      <vt:lpstr>Connecting to others.  How are connected to others? </vt:lpstr>
      <vt:lpstr>Who do you have faith in? </vt:lpstr>
      <vt:lpstr>Can you put your faith in someone else's hands? </vt:lpstr>
      <vt:lpstr>A Seed of Faith </vt:lpstr>
      <vt:lpstr>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Door Moments</dc:title>
  <dc:creator>Karen SCOTT</dc:creator>
  <cp:lastModifiedBy>Karen SCOTT</cp:lastModifiedBy>
  <cp:revision>8</cp:revision>
  <dcterms:created xsi:type="dcterms:W3CDTF">2025-07-08T11:06:22Z</dcterms:created>
  <dcterms:modified xsi:type="dcterms:W3CDTF">2025-07-11T15:51:02Z</dcterms:modified>
</cp:coreProperties>
</file>