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B3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8799E5-034F-5A14-F099-57619CC49749}" v="3" dt="2025-09-08T14:38:56.4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84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0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ela Polatci" userId="6d7e336811316a68" providerId="Windows Live" clId="Web-{0A8799E5-034F-5A14-F099-57619CC49749}"/>
    <pc:docChg chg="modSld">
      <pc:chgData name="Angela Polatci" userId="6d7e336811316a68" providerId="Windows Live" clId="Web-{0A8799E5-034F-5A14-F099-57619CC49749}" dt="2025-09-08T14:38:53.167" v="1" actId="20577"/>
      <pc:docMkLst>
        <pc:docMk/>
      </pc:docMkLst>
      <pc:sldChg chg="modSp">
        <pc:chgData name="Angela Polatci" userId="6d7e336811316a68" providerId="Windows Live" clId="Web-{0A8799E5-034F-5A14-F099-57619CC49749}" dt="2025-09-08T14:38:53.167" v="1" actId="20577"/>
        <pc:sldMkLst>
          <pc:docMk/>
          <pc:sldMk cId="3512253112" sldId="256"/>
        </pc:sldMkLst>
        <pc:spChg chg="mod">
          <ac:chgData name="Angela Polatci" userId="6d7e336811316a68" providerId="Windows Live" clId="Web-{0A8799E5-034F-5A14-F099-57619CC49749}" dt="2025-09-08T14:38:53.167" v="1" actId="20577"/>
          <ac:spMkLst>
            <pc:docMk/>
            <pc:sldMk cId="3512253112" sldId="256"/>
            <ac:spMk id="2" creationId="{69B144A8-715D-6BE0-FAE7-0968A2AF291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622D37-BDBC-44D1-8B36-BCB2889E0394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02A19D-8486-414F-B457-676BBC6A38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482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02A19D-8486-414F-B457-676BBC6A38C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786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144A8-715D-6BE0-FAE7-0968A2AF291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6600" dirty="0">
                <a:latin typeface="Comic Sans MS"/>
              </a:rPr>
              <a:t>SWIMMING</a:t>
            </a:r>
            <a:br>
              <a:rPr lang="en-GB" sz="6600" dirty="0">
                <a:latin typeface="Comic Sans MS" panose="030F0702030302020204" pitchFamily="66" charset="0"/>
              </a:rPr>
            </a:br>
            <a:r>
              <a:rPr lang="en-GB" sz="6600" dirty="0">
                <a:latin typeface="Comic Sans MS"/>
              </a:rPr>
              <a:t>LESSONS</a:t>
            </a:r>
            <a:br>
              <a:rPr lang="en-GB" dirty="0"/>
            </a:br>
            <a:br>
              <a:rPr lang="en-GB" dirty="0"/>
            </a:br>
            <a:r>
              <a:rPr lang="en-GB" sz="4000" dirty="0">
                <a:latin typeface="Comic Sans MS"/>
              </a:rPr>
              <a:t>Social Story</a:t>
            </a:r>
          </a:p>
        </p:txBody>
      </p:sp>
    </p:spTree>
    <p:extLst>
      <p:ext uri="{BB962C8B-B14F-4D97-AF65-F5344CB8AC3E}">
        <p14:creationId xmlns:p14="http://schemas.microsoft.com/office/powerpoint/2010/main" val="35122531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6C0EBC-E293-FFF3-201F-C0EE18A070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3188" y="406399"/>
            <a:ext cx="4022091" cy="536278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2947587-7F97-C078-3275-CD0FCAE8359E}"/>
              </a:ext>
            </a:extLst>
          </p:cNvPr>
          <p:cNvSpPr/>
          <p:nvPr/>
        </p:nvSpPr>
        <p:spPr>
          <a:xfrm>
            <a:off x="275590" y="5809862"/>
            <a:ext cx="356616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I have a partner for the coach.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746472-AA14-EC2E-C7D9-AAC42B35F3F8}"/>
              </a:ext>
            </a:extLst>
          </p:cNvPr>
          <p:cNvSpPr/>
          <p:nvPr/>
        </p:nvSpPr>
        <p:spPr>
          <a:xfrm>
            <a:off x="6000748" y="6025305"/>
            <a:ext cx="451104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We get on t</a:t>
            </a:r>
            <a:r>
              <a:rPr lang="en-US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he coac</a:t>
            </a:r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h.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EE01D1-C85F-4A21-9859-0CFBE2102C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700" y="406399"/>
            <a:ext cx="4019550" cy="536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804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BA2827-B2AB-F502-AE2F-762798D85351}"/>
              </a:ext>
            </a:extLst>
          </p:cNvPr>
          <p:cNvSpPr/>
          <p:nvPr/>
        </p:nvSpPr>
        <p:spPr>
          <a:xfrm>
            <a:off x="472373" y="5934184"/>
            <a:ext cx="41520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We put on our seatbelt.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8F31209-A851-0A35-EF2C-4232E492AF7A}"/>
              </a:ext>
            </a:extLst>
          </p:cNvPr>
          <p:cNvSpPr/>
          <p:nvPr/>
        </p:nvSpPr>
        <p:spPr>
          <a:xfrm>
            <a:off x="6593195" y="5821680"/>
            <a:ext cx="4982454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We travel to Aylesbury then</a:t>
            </a:r>
          </a:p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</a:t>
            </a:r>
            <a:r>
              <a:rPr lang="en-US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e get of</a:t>
            </a:r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f the coach.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B38C95-5498-4DCE-B92C-BFE4F74EE0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615" y="485140"/>
            <a:ext cx="4029075" cy="53625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CD48705-0422-4F2B-9237-D954A9DD3C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6790" y="485140"/>
            <a:ext cx="3896269" cy="519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8566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E09DB4-FFD0-0409-EC83-70C1AFBD0E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7540" y="355324"/>
            <a:ext cx="3993018" cy="532402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F12C5BE-5C76-94F8-D9C1-991E441B72B1}"/>
              </a:ext>
            </a:extLst>
          </p:cNvPr>
          <p:cNvSpPr/>
          <p:nvPr/>
        </p:nvSpPr>
        <p:spPr>
          <a:xfrm>
            <a:off x="361285" y="5764013"/>
            <a:ext cx="415370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We all line up, ready to </a:t>
            </a:r>
          </a:p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be counted.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7CF946-E626-7012-7328-290B60E73F87}"/>
              </a:ext>
            </a:extLst>
          </p:cNvPr>
          <p:cNvSpPr/>
          <p:nvPr/>
        </p:nvSpPr>
        <p:spPr>
          <a:xfrm>
            <a:off x="7162815" y="5979456"/>
            <a:ext cx="38379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We walk to the steps.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392CE4-9B99-48A6-97A9-5CC6DD6A88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269" y="563709"/>
            <a:ext cx="3839111" cy="5115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068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27E37D-8889-A62D-4056-EFE3FBA7B2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5890" y="284221"/>
            <a:ext cx="4009390" cy="534585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9D6C433-3B5C-6ABF-64E0-3BD82F07D07F}"/>
              </a:ext>
            </a:extLst>
          </p:cNvPr>
          <p:cNvSpPr/>
          <p:nvPr/>
        </p:nvSpPr>
        <p:spPr>
          <a:xfrm>
            <a:off x="265033" y="5619671"/>
            <a:ext cx="416331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 year 2 holds the door</a:t>
            </a:r>
          </a:p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open.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287918-D2E3-888A-02B3-0BAFD7F5C506}"/>
              </a:ext>
            </a:extLst>
          </p:cNvPr>
          <p:cNvSpPr/>
          <p:nvPr/>
        </p:nvSpPr>
        <p:spPr>
          <a:xfrm>
            <a:off x="6574924" y="5750560"/>
            <a:ext cx="428514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We collect the keys for </a:t>
            </a:r>
          </a:p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the changing rooms.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81C307-1E21-4F8C-8EC4-3E04EA3517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12" y="284221"/>
            <a:ext cx="3895725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493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7873EB-8737-6CD0-665E-DD81CE7788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065" y="304800"/>
            <a:ext cx="4093701" cy="545826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D13DF3F-DD43-A753-5139-2433A5603347}"/>
              </a:ext>
            </a:extLst>
          </p:cNvPr>
          <p:cNvSpPr/>
          <p:nvPr/>
        </p:nvSpPr>
        <p:spPr>
          <a:xfrm>
            <a:off x="365066" y="6213118"/>
            <a:ext cx="435087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Into the changing rooms.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B411CB-BD5A-15DE-7CBE-DA1455355678}"/>
              </a:ext>
            </a:extLst>
          </p:cNvPr>
          <p:cNvSpPr/>
          <p:nvPr/>
        </p:nvSpPr>
        <p:spPr>
          <a:xfrm>
            <a:off x="6493019" y="5842466"/>
            <a:ext cx="469551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We get undressed and put </a:t>
            </a:r>
          </a:p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on our swimming kit.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9865365-5C5B-4990-975E-606460B585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7664" y="304800"/>
            <a:ext cx="4086225" cy="545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526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FE0100-94EC-D6CF-ACE4-3C3B276D20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3408" y="325119"/>
            <a:ext cx="4123152" cy="54975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2F3DE3A-D149-A94E-40F8-7BE3D40A3EEB}"/>
              </a:ext>
            </a:extLst>
          </p:cNvPr>
          <p:cNvSpPr/>
          <p:nvPr/>
        </p:nvSpPr>
        <p:spPr>
          <a:xfrm>
            <a:off x="345769" y="6138892"/>
            <a:ext cx="425949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We have a quick shower.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672474-3B89-2AD8-E74D-BF874F1B2AE4}"/>
              </a:ext>
            </a:extLst>
          </p:cNvPr>
          <p:cNvSpPr/>
          <p:nvPr/>
        </p:nvSpPr>
        <p:spPr>
          <a:xfrm>
            <a:off x="6453408" y="5790942"/>
            <a:ext cx="504336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8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Hello Carolyn</a:t>
            </a:r>
          </a:p>
          <a:p>
            <a:r>
              <a:rPr lang="en-US" sz="280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This is my swimming teacher.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81076CA-3CF5-4B2C-88B8-E6815F195B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4450" y="404812"/>
            <a:ext cx="3924300" cy="549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551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CAB00F3-1923-401B-6553-10107E6D3D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836" y="223519"/>
            <a:ext cx="3835003" cy="51133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FCFE1A-14A2-32FA-0615-12054CC274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6177" y="223518"/>
            <a:ext cx="3835003" cy="51133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7BB7C20-9D4E-635B-295A-018A4DB5AAF1}"/>
              </a:ext>
            </a:extLst>
          </p:cNvPr>
          <p:cNvSpPr/>
          <p:nvPr/>
        </p:nvSpPr>
        <p:spPr>
          <a:xfrm>
            <a:off x="472837" y="5457765"/>
            <a:ext cx="4354077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8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Hello Maisie</a:t>
            </a:r>
          </a:p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Maisie is also a swimming</a:t>
            </a:r>
          </a:p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teacher.</a:t>
            </a:r>
            <a:endParaRPr lang="en-US" sz="280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EB3174-918F-8DE5-4F06-8EFDEC9D1107}"/>
              </a:ext>
            </a:extLst>
          </p:cNvPr>
          <p:cNvSpPr/>
          <p:nvPr/>
        </p:nvSpPr>
        <p:spPr>
          <a:xfrm>
            <a:off x="6456178" y="5336856"/>
            <a:ext cx="4875053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8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Hello Alan</a:t>
            </a:r>
          </a:p>
          <a:p>
            <a:r>
              <a:rPr lang="en-US" sz="280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Alan is a swimming teacher. </a:t>
            </a:r>
          </a:p>
          <a:p>
            <a:r>
              <a:rPr lang="en-US" sz="280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He </a:t>
            </a:r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gets into the pool.</a:t>
            </a:r>
            <a:endParaRPr lang="en-US" sz="280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8858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C665E7-8273-DCB2-6982-7024EA1485F0}"/>
              </a:ext>
            </a:extLst>
          </p:cNvPr>
          <p:cNvSpPr/>
          <p:nvPr/>
        </p:nvSpPr>
        <p:spPr>
          <a:xfrm>
            <a:off x="182202" y="5484706"/>
            <a:ext cx="519565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We sit on the side of the </a:t>
            </a:r>
          </a:p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n-US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ool and wait for instructions.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A8A4E4-3298-B396-42A3-0BBEC4111167}"/>
              </a:ext>
            </a:extLst>
          </p:cNvPr>
          <p:cNvSpPr/>
          <p:nvPr/>
        </p:nvSpPr>
        <p:spPr>
          <a:xfrm>
            <a:off x="6644227" y="5670214"/>
            <a:ext cx="536557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We then take part in swimming</a:t>
            </a:r>
          </a:p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 activities for 30 minutes.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F373CC-F479-448E-9963-A94A3311AF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255481"/>
            <a:ext cx="3924300" cy="52292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A7EA1AC-C948-403C-867F-F000FFC089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1350" y="255480"/>
            <a:ext cx="3924300" cy="522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495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16BD925-2CD8-A485-E2E0-6E9D5E2C2C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362" y="210963"/>
            <a:ext cx="3918478" cy="52246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B10A758-1688-643A-13D7-C73EDC2B7CED}"/>
              </a:ext>
            </a:extLst>
          </p:cNvPr>
          <p:cNvSpPr/>
          <p:nvPr/>
        </p:nvSpPr>
        <p:spPr>
          <a:xfrm>
            <a:off x="378208" y="5435600"/>
            <a:ext cx="5440913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Out of the pool. Quick shower, </a:t>
            </a:r>
          </a:p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t</a:t>
            </a:r>
            <a:r>
              <a:rPr lang="en-US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hen back into the changing</a:t>
            </a:r>
          </a:p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rooms.</a:t>
            </a:r>
            <a:r>
              <a:rPr lang="en-US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65C7FA0-0ADC-5F48-EBE4-4999207C5856}"/>
              </a:ext>
            </a:extLst>
          </p:cNvPr>
          <p:cNvSpPr/>
          <p:nvPr/>
        </p:nvSpPr>
        <p:spPr>
          <a:xfrm>
            <a:off x="6982218" y="5455920"/>
            <a:ext cx="4384534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We put our clothes back </a:t>
            </a:r>
          </a:p>
          <a:p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on and then line up.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6B4E3B3-A7F9-409F-A1C8-F2EEF7C5B3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2787" y="226695"/>
            <a:ext cx="3914775" cy="522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87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ACD4D1-E457-2894-3FCA-46633D5167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990" y="304800"/>
            <a:ext cx="4251960" cy="566928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476F12D-CBA5-13D5-8372-0175C61F67CB}"/>
              </a:ext>
            </a:extLst>
          </p:cNvPr>
          <p:cNvSpPr/>
          <p:nvPr/>
        </p:nvSpPr>
        <p:spPr>
          <a:xfrm>
            <a:off x="700078" y="6121380"/>
            <a:ext cx="32848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Back on the coach.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B56DC6-4577-CAE8-3811-BEB752487B74}"/>
              </a:ext>
            </a:extLst>
          </p:cNvPr>
          <p:cNvSpPr/>
          <p:nvPr/>
        </p:nvSpPr>
        <p:spPr>
          <a:xfrm>
            <a:off x="6982460" y="6068070"/>
            <a:ext cx="26789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Back to school.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F64110-0865-4BC3-9D05-4B4ED08543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7752" y="414910"/>
            <a:ext cx="4086795" cy="544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087423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159</TotalTime>
  <Words>186</Words>
  <Application>Microsoft Office PowerPoint</Application>
  <PresentationFormat>Widescreen</PresentationFormat>
  <Paragraphs>37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Frame</vt:lpstr>
      <vt:lpstr>SWIMMING LESSONS  Social Story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SWIMMING LESSONS  Social Story for EYFS</dc:title>
  <dc:creator>Karen Holdsworth</dc:creator>
  <cp:lastModifiedBy>Angela Polatci</cp:lastModifiedBy>
  <cp:revision>10</cp:revision>
  <dcterms:created xsi:type="dcterms:W3CDTF">2024-10-23T20:09:17Z</dcterms:created>
  <dcterms:modified xsi:type="dcterms:W3CDTF">2025-09-08T14:39:03Z</dcterms:modified>
</cp:coreProperties>
</file>